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</p:sldMasterIdLst>
  <p:handoutMasterIdLst>
    <p:handoutMasterId r:id="rId5"/>
  </p:handoutMasterIdLst>
  <p:sldIdLst>
    <p:sldId id="256" r:id="rId4"/>
  </p:sldIdLst>
  <p:sldSz cx="18722975" cy="33282255"/>
  <p:notesSz cx="6858000" cy="9144000"/>
  <p:defaultTextStyle>
    <a:defPPr>
      <a:defRPr lang="zh-CN"/>
    </a:defPPr>
    <a:lvl1pPr marL="0" lvl="0" indent="0" algn="l" defTabSz="2968625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5800"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1484630" lvl="1" indent="-730250" algn="l" defTabSz="2968625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5800"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2968625" lvl="2" indent="-1460500" algn="l" defTabSz="2968625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5800"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4454525" lvl="3" indent="-2192020" algn="l" defTabSz="2968625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5800"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5939155" lvl="4" indent="-2922905" algn="l" defTabSz="2968625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5800"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lvl="5" indent="-2922905" algn="l" defTabSz="2968625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5800"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lvl="6" indent="-2922905" algn="l" defTabSz="2968625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5800"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lvl="7" indent="-2922905" algn="l" defTabSz="2968625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5800"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lvl="8" indent="-2922905" algn="l" defTabSz="2968625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5800"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>
        <p:scale>
          <a:sx n="33" d="100"/>
          <a:sy n="33" d="100"/>
        </p:scale>
        <p:origin x="768" y="-1854"/>
      </p:cViewPr>
      <p:guideLst>
        <p:guide orient="horz" pos="10483"/>
        <p:guide pos="589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339975" y="5446713"/>
            <a:ext cx="14043025" cy="11587162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2339975" y="17479963"/>
            <a:ext cx="14043025" cy="80359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2"/>
          </p:nvPr>
        </p:nvSpPr>
        <p:spPr>
          <a:xfrm>
            <a:off x="1287463" y="30846713"/>
            <a:ext cx="4211638" cy="17732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l" defTabSz="296862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A2B50097-5235-40EE-ABC1-744244FD6D35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3"/>
          </p:nvPr>
        </p:nvSpPr>
        <p:spPr>
          <a:xfrm>
            <a:off x="6202363" y="30846713"/>
            <a:ext cx="6318250" cy="17732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ctr" defTabSz="296862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13223875" y="30846713"/>
            <a:ext cx="4211638" cy="1773238"/>
          </a:xfrm>
          <a:prstGeom prst="rect">
            <a:avLst/>
          </a:prstGeom>
        </p:spPr>
        <p:txBody>
          <a:bodyPr vert="horz" lIns="91440" tIns="45720" rIns="91440" bIns="45720" rtlCol="0" anchor="ctr"/>
          <a:p>
            <a:pPr algn="r">
              <a:buNone/>
            </a:pPr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2"/>
          </p:nvPr>
        </p:nvSpPr>
        <p:spPr>
          <a:xfrm>
            <a:off x="1287463" y="30846713"/>
            <a:ext cx="4211638" cy="17732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l" defTabSz="296862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25DDD06E-EB75-479F-BCAA-F90F6076EB9C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3"/>
          </p:nvPr>
        </p:nvSpPr>
        <p:spPr>
          <a:xfrm>
            <a:off x="6202363" y="30846713"/>
            <a:ext cx="6318250" cy="17732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ctr" defTabSz="296862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13223875" y="30846713"/>
            <a:ext cx="4211638" cy="1773238"/>
          </a:xfrm>
          <a:prstGeom prst="rect">
            <a:avLst/>
          </a:prstGeom>
        </p:spPr>
        <p:txBody>
          <a:bodyPr vert="horz" lIns="91440" tIns="45720" rIns="91440" bIns="45720" rtlCol="0" anchor="ctr"/>
          <a:p>
            <a:pPr algn="r">
              <a:buNone/>
            </a:pPr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13398500" y="1771650"/>
            <a:ext cx="4037013" cy="28205113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287463" y="1771650"/>
            <a:ext cx="11958637" cy="28205113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2"/>
          </p:nvPr>
        </p:nvSpPr>
        <p:spPr>
          <a:xfrm>
            <a:off x="1287463" y="30846713"/>
            <a:ext cx="4211638" cy="17732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l" defTabSz="296862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A36BEFC-D011-4A2F-9D21-EAE453F2FA04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3"/>
          </p:nvPr>
        </p:nvSpPr>
        <p:spPr>
          <a:xfrm>
            <a:off x="6202363" y="30846713"/>
            <a:ext cx="6318250" cy="17732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ctr" defTabSz="296862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13223875" y="30846713"/>
            <a:ext cx="4211638" cy="1773238"/>
          </a:xfrm>
          <a:prstGeom prst="rect">
            <a:avLst/>
          </a:prstGeom>
        </p:spPr>
        <p:txBody>
          <a:bodyPr vert="horz" lIns="91440" tIns="45720" rIns="91440" bIns="45720" rtlCol="0" anchor="ctr"/>
          <a:p>
            <a:pPr algn="r">
              <a:buNone/>
            </a:pPr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339975" y="5446713"/>
            <a:ext cx="14043025" cy="11587162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2339975" y="17479963"/>
            <a:ext cx="14043025" cy="80359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2"/>
          </p:nvPr>
        </p:nvSpPr>
        <p:spPr>
          <a:xfrm>
            <a:off x="1287463" y="30846713"/>
            <a:ext cx="4211638" cy="17732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l" defTabSz="296862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629AA16C-23DB-41C7-9DFC-AE7DD82FA932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3"/>
          </p:nvPr>
        </p:nvSpPr>
        <p:spPr>
          <a:xfrm>
            <a:off x="6202363" y="30846713"/>
            <a:ext cx="6318250" cy="17732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ctr" defTabSz="296862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13223875" y="30846713"/>
            <a:ext cx="4211638" cy="1773238"/>
          </a:xfrm>
          <a:prstGeom prst="rect">
            <a:avLst/>
          </a:prstGeom>
        </p:spPr>
        <p:txBody>
          <a:bodyPr vert="horz" lIns="91440" tIns="45720" rIns="91440" bIns="45720" rtlCol="0" anchor="ctr"/>
          <a:p>
            <a:pPr algn="r">
              <a:buNone/>
            </a:pPr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2"/>
          </p:nvPr>
        </p:nvSpPr>
        <p:spPr>
          <a:xfrm>
            <a:off x="1287463" y="30846713"/>
            <a:ext cx="4211638" cy="17732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l" defTabSz="296862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E93F4A70-09FC-4F4D-9CF4-F8CD069369F7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3"/>
          </p:nvPr>
        </p:nvSpPr>
        <p:spPr>
          <a:xfrm>
            <a:off x="6202363" y="30846713"/>
            <a:ext cx="6318250" cy="17732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ctr" defTabSz="296862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13223875" y="30846713"/>
            <a:ext cx="4211638" cy="1773238"/>
          </a:xfrm>
          <a:prstGeom prst="rect">
            <a:avLst/>
          </a:prstGeom>
        </p:spPr>
        <p:txBody>
          <a:bodyPr vert="horz" lIns="91440" tIns="45720" rIns="91440" bIns="45720" rtlCol="0" anchor="ctr"/>
          <a:p>
            <a:pPr algn="r">
              <a:buNone/>
            </a:pPr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277938" y="8297863"/>
            <a:ext cx="16148050" cy="1384458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277938" y="22272625"/>
            <a:ext cx="16148050" cy="728027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2"/>
          </p:nvPr>
        </p:nvSpPr>
        <p:spPr>
          <a:xfrm>
            <a:off x="1287463" y="30846713"/>
            <a:ext cx="4211638" cy="17732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l" defTabSz="296862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5B7D342-0E6C-4F8E-BA22-54133FFC41B6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3"/>
          </p:nvPr>
        </p:nvSpPr>
        <p:spPr>
          <a:xfrm>
            <a:off x="6202363" y="30846713"/>
            <a:ext cx="6318250" cy="17732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ctr" defTabSz="296862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13223875" y="30846713"/>
            <a:ext cx="4211638" cy="1773238"/>
          </a:xfrm>
          <a:prstGeom prst="rect">
            <a:avLst/>
          </a:prstGeom>
        </p:spPr>
        <p:txBody>
          <a:bodyPr vert="horz" lIns="91440" tIns="45720" rIns="91440" bIns="45720" rtlCol="0" anchor="ctr"/>
          <a:p>
            <a:pPr algn="r">
              <a:buNone/>
            </a:pPr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287463" y="8859838"/>
            <a:ext cx="7997825" cy="2111692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9437688" y="8859838"/>
            <a:ext cx="7997825" cy="2111692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2"/>
          </p:nvPr>
        </p:nvSpPr>
        <p:spPr>
          <a:xfrm>
            <a:off x="1287463" y="30846713"/>
            <a:ext cx="4211638" cy="17732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l" defTabSz="296862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02B85C6-77F8-4AB0-8124-DBDDAF7AABDF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3"/>
          </p:nvPr>
        </p:nvSpPr>
        <p:spPr>
          <a:xfrm>
            <a:off x="6202363" y="30846713"/>
            <a:ext cx="6318250" cy="17732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ctr" defTabSz="296862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13223875" y="30846713"/>
            <a:ext cx="4211638" cy="1773238"/>
          </a:xfrm>
          <a:prstGeom prst="rect">
            <a:avLst/>
          </a:prstGeom>
        </p:spPr>
        <p:txBody>
          <a:bodyPr vert="horz" lIns="91440" tIns="45720" rIns="91440" bIns="45720" rtlCol="0" anchor="ctr"/>
          <a:p>
            <a:pPr algn="r">
              <a:buNone/>
            </a:pPr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289050" y="1771650"/>
            <a:ext cx="16149638" cy="6432550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289050" y="8158163"/>
            <a:ext cx="7921625" cy="3998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289050" y="12157075"/>
            <a:ext cx="7921625" cy="178816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9478963" y="8158163"/>
            <a:ext cx="7959725" cy="3998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9478963" y="12157075"/>
            <a:ext cx="7959725" cy="178816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2"/>
          </p:nvPr>
        </p:nvSpPr>
        <p:spPr>
          <a:xfrm>
            <a:off x="1287463" y="30846713"/>
            <a:ext cx="4211638" cy="17732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l" defTabSz="296862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B78293F0-0D33-4440-AE90-C840F3E95900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3"/>
          </p:nvPr>
        </p:nvSpPr>
        <p:spPr>
          <a:xfrm>
            <a:off x="6202363" y="30846713"/>
            <a:ext cx="6318250" cy="17732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ctr" defTabSz="296862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4"/>
          </p:nvPr>
        </p:nvSpPr>
        <p:spPr>
          <a:xfrm>
            <a:off x="13223875" y="30846713"/>
            <a:ext cx="4211638" cy="1773238"/>
          </a:xfrm>
          <a:prstGeom prst="rect">
            <a:avLst/>
          </a:prstGeom>
        </p:spPr>
        <p:txBody>
          <a:bodyPr vert="horz" lIns="91440" tIns="45720" rIns="91440" bIns="45720" rtlCol="0" anchor="ctr"/>
          <a:p>
            <a:pPr algn="r">
              <a:buNone/>
            </a:pPr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2"/>
          </p:nvPr>
        </p:nvSpPr>
        <p:spPr>
          <a:xfrm>
            <a:off x="1287463" y="30846713"/>
            <a:ext cx="4211638" cy="17732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l" defTabSz="296862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EB6F4A1-B679-437B-AC7A-15CF50AE42F5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3"/>
          </p:nvPr>
        </p:nvSpPr>
        <p:spPr>
          <a:xfrm>
            <a:off x="6202363" y="30846713"/>
            <a:ext cx="6318250" cy="17732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ctr" defTabSz="296862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13223875" y="30846713"/>
            <a:ext cx="4211638" cy="1773238"/>
          </a:xfrm>
          <a:prstGeom prst="rect">
            <a:avLst/>
          </a:prstGeom>
        </p:spPr>
        <p:txBody>
          <a:bodyPr vert="horz" lIns="91440" tIns="45720" rIns="91440" bIns="45720" rtlCol="0" anchor="ctr"/>
          <a:p>
            <a:pPr algn="r">
              <a:buNone/>
            </a:pPr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日期占位符 3"/>
          <p:cNvSpPr>
            <a:spLocks noGrp="1"/>
          </p:cNvSpPr>
          <p:nvPr>
            <p:ph type="dt" sz="half" idx="2"/>
          </p:nvPr>
        </p:nvSpPr>
        <p:spPr>
          <a:xfrm>
            <a:off x="1287463" y="30846713"/>
            <a:ext cx="4211638" cy="17732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l" defTabSz="296862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7E4716AC-A380-4DD7-8B64-F39597E1E606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3"/>
          </p:nvPr>
        </p:nvSpPr>
        <p:spPr>
          <a:xfrm>
            <a:off x="6202363" y="30846713"/>
            <a:ext cx="6318250" cy="17732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ctr" defTabSz="296862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13223875" y="30846713"/>
            <a:ext cx="4211638" cy="1773238"/>
          </a:xfrm>
          <a:prstGeom prst="rect">
            <a:avLst/>
          </a:prstGeom>
        </p:spPr>
        <p:txBody>
          <a:bodyPr vert="horz" lIns="91440" tIns="45720" rIns="91440" bIns="45720" rtlCol="0" anchor="ctr"/>
          <a:p>
            <a:pPr algn="r">
              <a:buNone/>
            </a:pPr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289050" y="2219325"/>
            <a:ext cx="6038850" cy="77660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959725" y="4792663"/>
            <a:ext cx="9478963" cy="236505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289050" y="9985375"/>
            <a:ext cx="6038850" cy="1849755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2"/>
          </p:nvPr>
        </p:nvSpPr>
        <p:spPr>
          <a:xfrm>
            <a:off x="1287463" y="30846713"/>
            <a:ext cx="4211638" cy="17732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l" defTabSz="296862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9921112C-5C06-48A3-840D-FA059AB6204B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3"/>
          </p:nvPr>
        </p:nvSpPr>
        <p:spPr>
          <a:xfrm>
            <a:off x="6202363" y="30846713"/>
            <a:ext cx="6318250" cy="17732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ctr" defTabSz="296862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13223875" y="30846713"/>
            <a:ext cx="4211638" cy="1773238"/>
          </a:xfrm>
          <a:prstGeom prst="rect">
            <a:avLst/>
          </a:prstGeom>
        </p:spPr>
        <p:txBody>
          <a:bodyPr vert="horz" lIns="91440" tIns="45720" rIns="91440" bIns="45720" rtlCol="0" anchor="ctr"/>
          <a:p>
            <a:pPr algn="r">
              <a:buNone/>
            </a:pPr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2"/>
          </p:nvPr>
        </p:nvSpPr>
        <p:spPr>
          <a:xfrm>
            <a:off x="1287463" y="30846713"/>
            <a:ext cx="4211638" cy="17732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l" defTabSz="296862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8DD524D-2FC6-4363-B270-8F75681DDFCE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3"/>
          </p:nvPr>
        </p:nvSpPr>
        <p:spPr>
          <a:xfrm>
            <a:off x="6202363" y="30846713"/>
            <a:ext cx="6318250" cy="17732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ctr" defTabSz="296862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13223875" y="30846713"/>
            <a:ext cx="4211638" cy="1773238"/>
          </a:xfrm>
          <a:prstGeom prst="rect">
            <a:avLst/>
          </a:prstGeom>
        </p:spPr>
        <p:txBody>
          <a:bodyPr vert="horz" lIns="91440" tIns="45720" rIns="91440" bIns="45720" rtlCol="0" anchor="ctr"/>
          <a:p>
            <a:pPr algn="r">
              <a:buNone/>
            </a:pPr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289050" y="2219325"/>
            <a:ext cx="6038850" cy="77660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7959725" y="4792663"/>
            <a:ext cx="9478963" cy="23650575"/>
          </a:xfrm>
        </p:spPr>
        <p:txBody>
          <a:bodyPr vert="horz" wrap="square" lIns="91440" tIns="45720" rIns="91440" bIns="45720" numCol="1" rtlCol="0" anchor="t" anchorCtr="0" compatLnSpc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289050" y="9985375"/>
            <a:ext cx="6038850" cy="1849755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2"/>
          </p:nvPr>
        </p:nvSpPr>
        <p:spPr>
          <a:xfrm>
            <a:off x="1287463" y="30846713"/>
            <a:ext cx="4211638" cy="17732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l" defTabSz="296862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8CFD203C-DBBA-4E22-A796-F7BB0D24E981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3"/>
          </p:nvPr>
        </p:nvSpPr>
        <p:spPr>
          <a:xfrm>
            <a:off x="6202363" y="30846713"/>
            <a:ext cx="6318250" cy="17732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ctr" defTabSz="296862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13223875" y="30846713"/>
            <a:ext cx="4211638" cy="1773238"/>
          </a:xfrm>
          <a:prstGeom prst="rect">
            <a:avLst/>
          </a:prstGeom>
        </p:spPr>
        <p:txBody>
          <a:bodyPr vert="horz" lIns="91440" tIns="45720" rIns="91440" bIns="45720" rtlCol="0" anchor="ctr"/>
          <a:p>
            <a:pPr algn="r">
              <a:buNone/>
            </a:pPr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2"/>
          </p:nvPr>
        </p:nvSpPr>
        <p:spPr>
          <a:xfrm>
            <a:off x="1287463" y="30846713"/>
            <a:ext cx="4211638" cy="17732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l" defTabSz="296862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BDE3661-CEC1-4E49-988C-993239592A6A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3"/>
          </p:nvPr>
        </p:nvSpPr>
        <p:spPr>
          <a:xfrm>
            <a:off x="6202363" y="30846713"/>
            <a:ext cx="6318250" cy="17732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ctr" defTabSz="296862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13223875" y="30846713"/>
            <a:ext cx="4211638" cy="1773238"/>
          </a:xfrm>
          <a:prstGeom prst="rect">
            <a:avLst/>
          </a:prstGeom>
        </p:spPr>
        <p:txBody>
          <a:bodyPr vert="horz" lIns="91440" tIns="45720" rIns="91440" bIns="45720" rtlCol="0" anchor="ctr"/>
          <a:p>
            <a:pPr algn="r">
              <a:buNone/>
            </a:pPr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13398500" y="1771650"/>
            <a:ext cx="4037013" cy="28205113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287463" y="1771650"/>
            <a:ext cx="11958637" cy="28205113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2"/>
          </p:nvPr>
        </p:nvSpPr>
        <p:spPr>
          <a:xfrm>
            <a:off x="1287463" y="30846713"/>
            <a:ext cx="4211638" cy="17732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l" defTabSz="296862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D70CDD5-0DBC-458E-9AF2-5A3BDC77AC68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3"/>
          </p:nvPr>
        </p:nvSpPr>
        <p:spPr>
          <a:xfrm>
            <a:off x="6202363" y="30846713"/>
            <a:ext cx="6318250" cy="17732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ctr" defTabSz="296862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13223875" y="30846713"/>
            <a:ext cx="4211638" cy="1773238"/>
          </a:xfrm>
          <a:prstGeom prst="rect">
            <a:avLst/>
          </a:prstGeom>
        </p:spPr>
        <p:txBody>
          <a:bodyPr vert="horz" lIns="91440" tIns="45720" rIns="91440" bIns="45720" rtlCol="0" anchor="ctr"/>
          <a:p>
            <a:pPr algn="r">
              <a:buNone/>
            </a:pPr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277938" y="8297863"/>
            <a:ext cx="16148050" cy="1384458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277938" y="22272625"/>
            <a:ext cx="16148050" cy="728027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2"/>
          </p:nvPr>
        </p:nvSpPr>
        <p:spPr>
          <a:xfrm>
            <a:off x="1287463" y="30846713"/>
            <a:ext cx="4211638" cy="17732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l" defTabSz="296862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FEAA431-D48C-49A8-869F-6731B4215446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3"/>
          </p:nvPr>
        </p:nvSpPr>
        <p:spPr>
          <a:xfrm>
            <a:off x="6202363" y="30846713"/>
            <a:ext cx="6318250" cy="17732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ctr" defTabSz="296862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13223875" y="30846713"/>
            <a:ext cx="4211638" cy="1773238"/>
          </a:xfrm>
          <a:prstGeom prst="rect">
            <a:avLst/>
          </a:prstGeom>
        </p:spPr>
        <p:txBody>
          <a:bodyPr vert="horz" lIns="91440" tIns="45720" rIns="91440" bIns="45720" rtlCol="0" anchor="ctr"/>
          <a:p>
            <a:pPr algn="r">
              <a:buNone/>
            </a:pPr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287463" y="8859838"/>
            <a:ext cx="7997825" cy="2111692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9437688" y="8859838"/>
            <a:ext cx="7997825" cy="2111692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2"/>
          </p:nvPr>
        </p:nvSpPr>
        <p:spPr>
          <a:xfrm>
            <a:off x="1287463" y="30846713"/>
            <a:ext cx="4211638" cy="17732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l" defTabSz="296862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2B5C986-F83D-4A61-88C2-3E22E4B6A7D1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3"/>
          </p:nvPr>
        </p:nvSpPr>
        <p:spPr>
          <a:xfrm>
            <a:off x="6202363" y="30846713"/>
            <a:ext cx="6318250" cy="17732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ctr" defTabSz="296862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13223875" y="30846713"/>
            <a:ext cx="4211638" cy="1773238"/>
          </a:xfrm>
          <a:prstGeom prst="rect">
            <a:avLst/>
          </a:prstGeom>
        </p:spPr>
        <p:txBody>
          <a:bodyPr vert="horz" lIns="91440" tIns="45720" rIns="91440" bIns="45720" rtlCol="0" anchor="ctr"/>
          <a:p>
            <a:pPr algn="r">
              <a:buNone/>
            </a:pPr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289050" y="1771650"/>
            <a:ext cx="16149638" cy="6432550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289050" y="8158163"/>
            <a:ext cx="7921625" cy="3998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289050" y="12157075"/>
            <a:ext cx="7921625" cy="178816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9478963" y="8158163"/>
            <a:ext cx="7959725" cy="3998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9478963" y="12157075"/>
            <a:ext cx="7959725" cy="178816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2"/>
          </p:nvPr>
        </p:nvSpPr>
        <p:spPr>
          <a:xfrm>
            <a:off x="1287463" y="30846713"/>
            <a:ext cx="4211638" cy="17732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l" defTabSz="296862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A500A08-AA13-4147-B04C-A1C1205195EF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3"/>
          </p:nvPr>
        </p:nvSpPr>
        <p:spPr>
          <a:xfrm>
            <a:off x="6202363" y="30846713"/>
            <a:ext cx="6318250" cy="17732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ctr" defTabSz="296862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4"/>
          </p:nvPr>
        </p:nvSpPr>
        <p:spPr>
          <a:xfrm>
            <a:off x="13223875" y="30846713"/>
            <a:ext cx="4211638" cy="1773238"/>
          </a:xfrm>
          <a:prstGeom prst="rect">
            <a:avLst/>
          </a:prstGeom>
        </p:spPr>
        <p:txBody>
          <a:bodyPr vert="horz" lIns="91440" tIns="45720" rIns="91440" bIns="45720" rtlCol="0" anchor="ctr"/>
          <a:p>
            <a:pPr algn="r">
              <a:buNone/>
            </a:pPr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2"/>
          </p:nvPr>
        </p:nvSpPr>
        <p:spPr>
          <a:xfrm>
            <a:off x="1287463" y="30846713"/>
            <a:ext cx="4211638" cy="17732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l" defTabSz="296862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2C0DF30D-D05B-40A7-A6AA-52D776BDD10F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3"/>
          </p:nvPr>
        </p:nvSpPr>
        <p:spPr>
          <a:xfrm>
            <a:off x="6202363" y="30846713"/>
            <a:ext cx="6318250" cy="17732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ctr" defTabSz="296862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13223875" y="30846713"/>
            <a:ext cx="4211638" cy="1773238"/>
          </a:xfrm>
          <a:prstGeom prst="rect">
            <a:avLst/>
          </a:prstGeom>
        </p:spPr>
        <p:txBody>
          <a:bodyPr vert="horz" lIns="91440" tIns="45720" rIns="91440" bIns="45720" rtlCol="0" anchor="ctr"/>
          <a:p>
            <a:pPr algn="r">
              <a:buNone/>
            </a:pPr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日期占位符 3"/>
          <p:cNvSpPr>
            <a:spLocks noGrp="1"/>
          </p:cNvSpPr>
          <p:nvPr>
            <p:ph type="dt" sz="half" idx="2"/>
          </p:nvPr>
        </p:nvSpPr>
        <p:spPr>
          <a:xfrm>
            <a:off x="1287463" y="30846713"/>
            <a:ext cx="4211638" cy="17732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l" defTabSz="296862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6AA5EB3B-833A-4E92-89D2-CD4D8A560F57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3"/>
          </p:nvPr>
        </p:nvSpPr>
        <p:spPr>
          <a:xfrm>
            <a:off x="6202363" y="30846713"/>
            <a:ext cx="6318250" cy="17732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ctr" defTabSz="296862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13223875" y="30846713"/>
            <a:ext cx="4211638" cy="1773238"/>
          </a:xfrm>
          <a:prstGeom prst="rect">
            <a:avLst/>
          </a:prstGeom>
        </p:spPr>
        <p:txBody>
          <a:bodyPr vert="horz" lIns="91440" tIns="45720" rIns="91440" bIns="45720" rtlCol="0" anchor="ctr"/>
          <a:p>
            <a:pPr algn="r">
              <a:buNone/>
            </a:pPr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289050" y="2219325"/>
            <a:ext cx="6038850" cy="77660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959725" y="4792663"/>
            <a:ext cx="9478963" cy="236505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289050" y="9985375"/>
            <a:ext cx="6038850" cy="1849755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2"/>
          </p:nvPr>
        </p:nvSpPr>
        <p:spPr>
          <a:xfrm>
            <a:off x="1287463" y="30846713"/>
            <a:ext cx="4211638" cy="17732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l" defTabSz="296862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A72ACCFD-C90E-426D-8D8E-47CAC74B7E60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3"/>
          </p:nvPr>
        </p:nvSpPr>
        <p:spPr>
          <a:xfrm>
            <a:off x="6202363" y="30846713"/>
            <a:ext cx="6318250" cy="17732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ctr" defTabSz="296862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13223875" y="30846713"/>
            <a:ext cx="4211638" cy="1773238"/>
          </a:xfrm>
          <a:prstGeom prst="rect">
            <a:avLst/>
          </a:prstGeom>
        </p:spPr>
        <p:txBody>
          <a:bodyPr vert="horz" lIns="91440" tIns="45720" rIns="91440" bIns="45720" rtlCol="0" anchor="ctr"/>
          <a:p>
            <a:pPr algn="r">
              <a:buNone/>
            </a:pPr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289050" y="2219325"/>
            <a:ext cx="6038850" cy="77660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7959725" y="4792663"/>
            <a:ext cx="9478963" cy="23650575"/>
          </a:xfrm>
        </p:spPr>
        <p:txBody>
          <a:bodyPr vert="horz" wrap="square" lIns="91440" tIns="45720" rIns="91440" bIns="45720" numCol="1" rtlCol="0" anchor="t" anchorCtr="0" compatLnSpc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289050" y="9985375"/>
            <a:ext cx="6038850" cy="1849755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2"/>
          </p:nvPr>
        </p:nvSpPr>
        <p:spPr>
          <a:xfrm>
            <a:off x="1287463" y="30846713"/>
            <a:ext cx="4211638" cy="17732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l" defTabSz="296862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E41BC3DC-7499-4383-BFB4-9CF28AFA16C7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3"/>
          </p:nvPr>
        </p:nvSpPr>
        <p:spPr>
          <a:xfrm>
            <a:off x="6202363" y="30846713"/>
            <a:ext cx="6318250" cy="17732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ctr" defTabSz="296862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13223875" y="30846713"/>
            <a:ext cx="4211638" cy="1773238"/>
          </a:xfrm>
          <a:prstGeom prst="rect">
            <a:avLst/>
          </a:prstGeom>
        </p:spPr>
        <p:txBody>
          <a:bodyPr vert="horz" lIns="91440" tIns="45720" rIns="91440" bIns="45720" rtlCol="0" anchor="ctr"/>
          <a:p>
            <a:pPr algn="r">
              <a:buNone/>
            </a:pPr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3" Type="http://schemas.openxmlformats.org/officeDocument/2006/relationships/theme" Target="../theme/theme2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0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占位符 1"/>
          <p:cNvSpPr>
            <a:spLocks noGrp="1"/>
          </p:cNvSpPr>
          <p:nvPr>
            <p:ph type="title"/>
          </p:nvPr>
        </p:nvSpPr>
        <p:spPr>
          <a:xfrm>
            <a:off x="1287463" y="1771650"/>
            <a:ext cx="16148050" cy="643255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>
          <a:xfrm>
            <a:off x="1287463" y="8859838"/>
            <a:ext cx="16148050" cy="21116925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二级</a:t>
            </a:r>
            <a:endParaRPr lang="zh-CN" altLang="en-US" dirty="0"/>
          </a:p>
          <a:p>
            <a:pPr lvl="2"/>
            <a:r>
              <a:rPr lang="zh-CN" altLang="en-US" dirty="0"/>
              <a:t>三级</a:t>
            </a:r>
            <a:endParaRPr lang="zh-CN" altLang="en-US" dirty="0"/>
          </a:p>
          <a:p>
            <a:pPr lvl="3"/>
            <a:r>
              <a:rPr lang="zh-CN" altLang="en-US" dirty="0"/>
              <a:t>四级</a:t>
            </a:r>
            <a:endParaRPr lang="zh-CN" altLang="en-US" dirty="0"/>
          </a:p>
          <a:p>
            <a:pPr lvl="4"/>
            <a:r>
              <a:rPr lang="zh-CN" altLang="en-US" dirty="0"/>
              <a:t>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1287463" y="30846713"/>
            <a:ext cx="4211638" cy="17732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296862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02E9E4D-6BE6-4FDB-8574-474E05FE1AB0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6202363" y="30846713"/>
            <a:ext cx="6318250" cy="17732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296862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13223875" y="30846713"/>
            <a:ext cx="4211638" cy="17732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lvl="0">
              <a:buNone/>
            </a:pPr>
            <a:fld id="{9A0DB2DC-4C9A-4742-B13C-FB6460FD3503}" type="slidenum">
              <a:rPr lang="zh-CN" altLang="en-US" dirty="0">
                <a:latin typeface="Calibri" panose="020F0502020204030204" pitchFamily="34" charset="0"/>
              </a:rPr>
            </a:fld>
            <a:endParaRPr lang="zh-CN" altLang="en-US" dirty="0">
              <a:latin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0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050" name="标题占位符 1"/>
          <p:cNvSpPr>
            <a:spLocks noGrp="1"/>
          </p:cNvSpPr>
          <p:nvPr>
            <p:ph type="title"/>
          </p:nvPr>
        </p:nvSpPr>
        <p:spPr>
          <a:xfrm>
            <a:off x="1287463" y="1771650"/>
            <a:ext cx="16148050" cy="643255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2051" name="文本占位符 2"/>
          <p:cNvSpPr>
            <a:spLocks noGrp="1"/>
          </p:cNvSpPr>
          <p:nvPr>
            <p:ph type="body" idx="1"/>
          </p:nvPr>
        </p:nvSpPr>
        <p:spPr>
          <a:xfrm>
            <a:off x="1287463" y="8859838"/>
            <a:ext cx="16148050" cy="21116925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二级</a:t>
            </a:r>
            <a:endParaRPr lang="zh-CN" altLang="en-US" dirty="0"/>
          </a:p>
          <a:p>
            <a:pPr lvl="2"/>
            <a:r>
              <a:rPr lang="zh-CN" altLang="en-US" dirty="0"/>
              <a:t>三级</a:t>
            </a:r>
            <a:endParaRPr lang="zh-CN" altLang="en-US" dirty="0"/>
          </a:p>
          <a:p>
            <a:pPr lvl="3"/>
            <a:r>
              <a:rPr lang="zh-CN" altLang="en-US" dirty="0"/>
              <a:t>四级</a:t>
            </a:r>
            <a:endParaRPr lang="zh-CN" altLang="en-US" dirty="0"/>
          </a:p>
          <a:p>
            <a:pPr lvl="4"/>
            <a:r>
              <a:rPr lang="zh-CN" altLang="en-US" dirty="0"/>
              <a:t>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1287463" y="30846713"/>
            <a:ext cx="4211638" cy="17732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296862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E5EBFF0-F71E-49B8-93AB-9267A239966F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6202363" y="30846713"/>
            <a:ext cx="6318250" cy="17732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296862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13223875" y="30846713"/>
            <a:ext cx="4211638" cy="17732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lvl="0">
              <a:buNone/>
            </a:pPr>
            <a:fld id="{9A0DB2DC-4C9A-4742-B13C-FB6460FD3503}" type="slidenum">
              <a:rPr lang="zh-CN" altLang="en-US" dirty="0">
                <a:latin typeface="Calibri" panose="020F0502020204030204" pitchFamily="34" charset="0"/>
              </a:rPr>
            </a:fld>
            <a:endParaRPr lang="zh-CN" altLang="en-US" dirty="0">
              <a:latin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5602" name="Picture 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812925" y="4672013"/>
            <a:ext cx="15363825" cy="32893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5603" name="矩形 9"/>
          <p:cNvSpPr/>
          <p:nvPr/>
        </p:nvSpPr>
        <p:spPr>
          <a:xfrm>
            <a:off x="1812925" y="5197475"/>
            <a:ext cx="15130463" cy="1506538"/>
          </a:xfrm>
          <a:prstGeom prst="rect">
            <a:avLst/>
          </a:prstGeom>
          <a:noFill/>
          <a:ln w="9525">
            <a:noFill/>
          </a:ln>
        </p:spPr>
        <p:txBody>
          <a:bodyPr lIns="150822" tIns="75411" rIns="150822" bIns="75411">
            <a:spAutoFit/>
          </a:bodyPr>
          <a:p>
            <a:pPr algn="ctr" eaLnBrk="1" hangingPunct="1"/>
            <a:r>
              <a:rPr lang="zh-CN" altLang="en-US" sz="4000" b="1" dirty="0">
                <a:latin typeface="黑体" panose="02010609060101010101" pitchFamily="49" charset="-122"/>
                <a:ea typeface="黑体" panose="02010609060101010101" pitchFamily="49" charset="-122"/>
              </a:rPr>
              <a:t>中文题目采用黑体</a:t>
            </a:r>
            <a:r>
              <a:rPr lang="en-US" altLang="zh-CN" sz="4000" b="1" dirty="0">
                <a:latin typeface="黑体" panose="02010609060101010101" pitchFamily="49" charset="-122"/>
                <a:ea typeface="黑体" panose="02010609060101010101" pitchFamily="49" charset="-122"/>
              </a:rPr>
              <a:t>40</a:t>
            </a:r>
            <a:r>
              <a:rPr lang="zh-CN" altLang="en-US" sz="4000" b="1" dirty="0">
                <a:latin typeface="黑体" panose="02010609060101010101" pitchFamily="49" charset="-122"/>
                <a:ea typeface="黑体" panose="02010609060101010101" pitchFamily="49" charset="-122"/>
              </a:rPr>
              <a:t>号字体 </a:t>
            </a:r>
            <a:r>
              <a:rPr lang="en-US" altLang="zh-CN" sz="4000" b="1" dirty="0">
                <a:latin typeface="黑体" panose="02010609060101010101" pitchFamily="49" charset="-122"/>
                <a:ea typeface="黑体" panose="02010609060101010101" pitchFamily="49" charset="-122"/>
              </a:rPr>
              <a:t>| </a:t>
            </a:r>
            <a:r>
              <a:rPr lang="zh-CN" altLang="en-US" sz="4000" b="1" dirty="0">
                <a:latin typeface="黑体" panose="02010609060101010101" pitchFamily="49" charset="-122"/>
                <a:ea typeface="黑体" panose="02010609060101010101" pitchFamily="49" charset="-122"/>
              </a:rPr>
              <a:t>英文：</a:t>
            </a:r>
            <a:r>
              <a:rPr lang="en-US" altLang="zh-CN" sz="4000" b="1" dirty="0">
                <a:latin typeface="黑体" panose="02010609060101010101" pitchFamily="49" charset="-122"/>
                <a:ea typeface="黑体" panose="02010609060101010101" pitchFamily="49" charset="-122"/>
              </a:rPr>
              <a:t>Topic</a:t>
            </a:r>
            <a:r>
              <a:rPr lang="zh-CN" altLang="en-US" sz="4000" b="1" dirty="0">
                <a:latin typeface="黑体" panose="02010609060101010101" pitchFamily="49" charset="-122"/>
                <a:ea typeface="黑体" panose="02010609060101010101" pitchFamily="49" charset="-122"/>
              </a:rPr>
              <a:t>：</a:t>
            </a:r>
            <a:r>
              <a:rPr lang="en-US" altLang="zh-CN" sz="4000" b="1" dirty="0">
                <a:latin typeface="Arial" panose="020B0604020202020204" pitchFamily="34" charset="0"/>
                <a:ea typeface="黑体" panose="02010609060101010101" pitchFamily="49" charset="-122"/>
              </a:rPr>
              <a:t>Arial </a:t>
            </a:r>
            <a:r>
              <a:rPr lang="en-US" altLang="zh-CN" sz="4000" b="1" dirty="0">
                <a:latin typeface="黑体" panose="02010609060101010101" pitchFamily="49" charset="-122"/>
                <a:ea typeface="黑体" panose="02010609060101010101" pitchFamily="49" charset="-122"/>
              </a:rPr>
              <a:t>40</a:t>
            </a:r>
            <a:r>
              <a:rPr lang="zh-CN" altLang="en-US" sz="4000" b="1" dirty="0">
                <a:latin typeface="黑体" panose="02010609060101010101" pitchFamily="49" charset="-122"/>
                <a:ea typeface="黑体" panose="02010609060101010101" pitchFamily="49" charset="-122"/>
              </a:rPr>
              <a:t>）</a:t>
            </a:r>
            <a:endParaRPr lang="en-US" altLang="zh-CN" sz="40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ctr" eaLnBrk="1" hangingPunct="1"/>
            <a:r>
              <a:rPr lang="zh-CN" altLang="en-US" sz="2300" dirty="0">
                <a:latin typeface="Calibri" panose="020F0502020204030204" pitchFamily="34" charset="0"/>
              </a:rPr>
              <a:t>                         作者：</a:t>
            </a:r>
            <a:r>
              <a:rPr lang="en-US" altLang="zh-CN" sz="2300" dirty="0">
                <a:latin typeface="Calibri" panose="020F0502020204030204" pitchFamily="34" charset="0"/>
              </a:rPr>
              <a:t>23</a:t>
            </a:r>
            <a:r>
              <a:rPr lang="zh-CN" altLang="en-US" sz="2300" dirty="0">
                <a:latin typeface="Calibri" panose="020F0502020204030204" pitchFamily="34" charset="0"/>
              </a:rPr>
              <a:t>号宋体  </a:t>
            </a:r>
            <a:r>
              <a:rPr lang="en-US" altLang="zh-CN" sz="2300" dirty="0">
                <a:latin typeface="Calibri" panose="020F0502020204030204" pitchFamily="34" charset="0"/>
              </a:rPr>
              <a:t>| 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英文：</a:t>
            </a:r>
            <a:r>
              <a:rPr lang="en-US" altLang="zh-CN" sz="2300" dirty="0">
                <a:latin typeface="Calibri" panose="020F0502020204030204" pitchFamily="34" charset="0"/>
              </a:rPr>
              <a:t>Author</a:t>
            </a:r>
            <a:r>
              <a:rPr lang="zh-CN" altLang="en-US" sz="2300" dirty="0">
                <a:latin typeface="Calibri" panose="020F0502020204030204" pitchFamily="34" charset="0"/>
              </a:rPr>
              <a:t>：</a:t>
            </a:r>
            <a:r>
              <a:rPr lang="en-US" altLang="zh-CN" sz="2300" dirty="0">
                <a:latin typeface="Calibri" panose="020F0502020204030204" pitchFamily="34" charset="0"/>
              </a:rPr>
              <a:t>23</a:t>
            </a:r>
            <a:r>
              <a:rPr lang="zh-CN" altLang="en-US" sz="2300" dirty="0">
                <a:latin typeface="Calibri" panose="020F0502020204030204" pitchFamily="34" charset="0"/>
              </a:rPr>
              <a:t>  </a:t>
            </a:r>
            <a:r>
              <a:rPr lang="en-US" altLang="zh-CN" sz="2300" dirty="0">
                <a:latin typeface="Calibri" panose="020F0502020204030204" pitchFamily="34" charset="0"/>
              </a:rPr>
              <a:t>Arial</a:t>
            </a:r>
            <a:r>
              <a:rPr lang="zh-CN" altLang="en-US" sz="2300" dirty="0">
                <a:latin typeface="Calibri" panose="020F0502020204030204" pitchFamily="34" charset="0"/>
              </a:rPr>
              <a:t>）</a:t>
            </a:r>
            <a:r>
              <a:rPr lang="en-US" altLang="zh-CN" sz="2300" dirty="0">
                <a:latin typeface="Calibri" panose="020F0502020204030204" pitchFamily="34" charset="0"/>
              </a:rPr>
              <a:t> </a:t>
            </a:r>
            <a:endParaRPr lang="en-US" altLang="zh-CN" sz="2300" dirty="0">
              <a:latin typeface="Calibri" panose="020F0502020204030204" pitchFamily="34" charset="0"/>
            </a:endParaRPr>
          </a:p>
          <a:p>
            <a:pPr algn="ctr" eaLnBrk="1" hangingPunct="1"/>
            <a:r>
              <a:rPr lang="zh-CN" altLang="en-US" sz="2300" dirty="0">
                <a:latin typeface="Calibri" panose="020F0502020204030204" pitchFamily="34" charset="0"/>
              </a:rPr>
              <a:t>                                  单位：</a:t>
            </a:r>
            <a:r>
              <a:rPr lang="en-US" altLang="zh-CN" sz="2300" dirty="0">
                <a:latin typeface="Calibri" panose="020F0502020204030204" pitchFamily="34" charset="0"/>
              </a:rPr>
              <a:t>23</a:t>
            </a:r>
            <a:r>
              <a:rPr lang="zh-CN" altLang="en-US" sz="2300" dirty="0">
                <a:latin typeface="Calibri" panose="020F0502020204030204" pitchFamily="34" charset="0"/>
              </a:rPr>
              <a:t>号宋体 </a:t>
            </a:r>
            <a:r>
              <a:rPr lang="en-US" altLang="zh-CN" sz="2300" dirty="0">
                <a:latin typeface="Calibri" panose="020F0502020204030204" pitchFamily="34" charset="0"/>
              </a:rPr>
              <a:t>| 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英文：</a:t>
            </a:r>
            <a:r>
              <a:rPr lang="en-US" altLang="zh-CN" sz="2300" dirty="0">
                <a:latin typeface="Calibri" panose="020F0502020204030204" pitchFamily="34" charset="0"/>
              </a:rPr>
              <a:t>Organzation</a:t>
            </a:r>
            <a:r>
              <a:rPr lang="zh-CN" altLang="en-US" sz="2300" dirty="0">
                <a:latin typeface="Calibri" panose="020F0502020204030204" pitchFamily="34" charset="0"/>
              </a:rPr>
              <a:t>：</a:t>
            </a:r>
            <a:r>
              <a:rPr lang="en-US" altLang="zh-CN" sz="2300" dirty="0">
                <a:latin typeface="Calibri" panose="020F0502020204030204" pitchFamily="34" charset="0"/>
              </a:rPr>
              <a:t>23</a:t>
            </a:r>
            <a:r>
              <a:rPr lang="zh-CN" altLang="en-US" sz="2300" dirty="0">
                <a:latin typeface="Calibri" panose="020F0502020204030204" pitchFamily="34" charset="0"/>
              </a:rPr>
              <a:t> </a:t>
            </a:r>
            <a:r>
              <a:rPr lang="en-US" altLang="zh-CN" sz="2300" dirty="0">
                <a:latin typeface="Calibri" panose="020F0502020204030204" pitchFamily="34" charset="0"/>
              </a:rPr>
              <a:t>Arial</a:t>
            </a:r>
            <a:r>
              <a:rPr lang="zh-CN" altLang="en-US" sz="2300" dirty="0">
                <a:latin typeface="Calibri" panose="020F0502020204030204" pitchFamily="34" charset="0"/>
              </a:rPr>
              <a:t>）</a:t>
            </a:r>
            <a:endParaRPr lang="en-US" altLang="zh-CN" sz="2300" dirty="0">
              <a:latin typeface="Calibri" panose="020F0502020204030204" pitchFamily="34" charset="0"/>
            </a:endParaRPr>
          </a:p>
        </p:txBody>
      </p:sp>
      <p:sp>
        <p:nvSpPr>
          <p:cNvPr id="25604" name="TextBox 11"/>
          <p:cNvSpPr txBox="1"/>
          <p:nvPr/>
        </p:nvSpPr>
        <p:spPr>
          <a:xfrm>
            <a:off x="581025" y="9151938"/>
            <a:ext cx="9918700" cy="20463510"/>
          </a:xfrm>
          <a:prstGeom prst="rect">
            <a:avLst/>
          </a:prstGeom>
          <a:noFill/>
          <a:ln w="9525">
            <a:noFill/>
          </a:ln>
        </p:spPr>
        <p:txBody>
          <a:bodyPr lIns="150822" tIns="75411" rIns="150822" bIns="75411">
            <a:spAutoFit/>
          </a:bodyPr>
          <a:p>
            <a:pPr eaLnBrk="1" hangingPunct="1"/>
            <a:r>
              <a:rPr lang="zh-CN" altLang="en-US" sz="3300" b="1" dirty="0">
                <a:latin typeface="Calibri" panose="020F0502020204030204" pitchFamily="34" charset="0"/>
              </a:rPr>
              <a:t>目的</a:t>
            </a:r>
            <a:endParaRPr lang="en-US" altLang="zh-CN" sz="33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zh-CN" altLang="en-US" sz="3300" dirty="0">
                <a:latin typeface="Calibri" panose="020F0502020204030204" pitchFamily="34" charset="0"/>
              </a:rPr>
              <a:t>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</a:t>
            </a:r>
            <a:endParaRPr lang="en-US" altLang="zh-CN" sz="3300" dirty="0">
              <a:latin typeface="Calibri" panose="020F0502020204030204" pitchFamily="34" charset="0"/>
            </a:endParaRPr>
          </a:p>
          <a:p>
            <a:pPr eaLnBrk="1" hangingPunct="1"/>
            <a:endParaRPr lang="en-US" altLang="zh-CN" sz="3300" dirty="0">
              <a:latin typeface="Calibri" panose="020F0502020204030204" pitchFamily="34" charset="0"/>
            </a:endParaRPr>
          </a:p>
          <a:p>
            <a:pPr eaLnBrk="1" hangingPunct="1"/>
            <a:r>
              <a:rPr lang="zh-CN" altLang="en-US" sz="3300" b="1" dirty="0">
                <a:latin typeface="Calibri" panose="020F0502020204030204" pitchFamily="34" charset="0"/>
              </a:rPr>
              <a:t>方法</a:t>
            </a:r>
            <a:endParaRPr lang="en-US" altLang="zh-CN" sz="33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zh-CN" altLang="en-US" sz="3300" dirty="0">
                <a:latin typeface="Calibri" panose="020F0502020204030204" pitchFamily="34" charset="0"/>
              </a:rPr>
              <a:t>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</a:t>
            </a:r>
            <a:endParaRPr lang="en-US" altLang="zh-CN" sz="3300" dirty="0">
              <a:latin typeface="Calibri" panose="020F0502020204030204" pitchFamily="34" charset="0"/>
            </a:endParaRPr>
          </a:p>
          <a:p>
            <a:pPr eaLnBrk="1" hangingPunct="1"/>
            <a:endParaRPr lang="en-US" altLang="zh-CN" sz="3300" dirty="0">
              <a:latin typeface="Calibri" panose="020F0502020204030204" pitchFamily="34" charset="0"/>
            </a:endParaRPr>
          </a:p>
          <a:p>
            <a:pPr eaLnBrk="1" hangingPunct="1"/>
            <a:r>
              <a:rPr lang="zh-CN" altLang="en-US" sz="3300" b="1" dirty="0">
                <a:latin typeface="Calibri" panose="020F0502020204030204" pitchFamily="34" charset="0"/>
              </a:rPr>
              <a:t>结果</a:t>
            </a:r>
            <a:endParaRPr lang="en-US" altLang="zh-CN" sz="33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zh-CN" altLang="en-US" sz="3300" dirty="0">
                <a:latin typeface="Calibri" panose="020F0502020204030204" pitchFamily="34" charset="0"/>
              </a:rPr>
              <a:t>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</a:t>
            </a:r>
            <a:endParaRPr lang="en-US" altLang="zh-CN" sz="3300" dirty="0">
              <a:latin typeface="Calibri" panose="020F0502020204030204" pitchFamily="34" charset="0"/>
            </a:endParaRPr>
          </a:p>
          <a:p>
            <a:pPr eaLnBrk="1" hangingPunct="1"/>
            <a:r>
              <a:rPr lang="zh-CN" altLang="en-US" sz="3300" dirty="0">
                <a:latin typeface="Calibri" panose="020F0502020204030204" pitchFamily="34" charset="0"/>
              </a:rPr>
              <a:t>样文 样文 样文 样文 样文 样文 样文 样文 样文 样文 样文 样文 样文 样文 样文 样文 样文 样文 样文 样文 </a:t>
            </a:r>
            <a:endParaRPr lang="zh-CN" altLang="en-US" sz="3300" dirty="0">
              <a:latin typeface="Calibri" panose="020F0502020204030204" pitchFamily="34" charset="0"/>
            </a:endParaRPr>
          </a:p>
        </p:txBody>
      </p:sp>
      <p:pic>
        <p:nvPicPr>
          <p:cNvPr id="25605" name="图片 14" descr="屏幕剪辑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58793" y="9766300"/>
            <a:ext cx="7486650" cy="92583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5606" name="矩形 15"/>
          <p:cNvSpPr/>
          <p:nvPr/>
        </p:nvSpPr>
        <p:spPr>
          <a:xfrm>
            <a:off x="10499725" y="19343688"/>
            <a:ext cx="7486650" cy="8985250"/>
          </a:xfrm>
          <a:prstGeom prst="rect">
            <a:avLst/>
          </a:prstGeom>
          <a:noFill/>
          <a:ln w="9525">
            <a:noFill/>
          </a:ln>
        </p:spPr>
        <p:txBody>
          <a:bodyPr lIns="150822" tIns="75411" rIns="150822" bIns="75411">
            <a:spAutoFit/>
          </a:bodyPr>
          <a:p>
            <a:pPr eaLnBrk="1" hangingPunct="1"/>
            <a:r>
              <a:rPr lang="zh-CN" altLang="en-US" sz="3000" b="1" dirty="0">
                <a:latin typeface="Calibri" panose="020F0502020204030204" pitchFamily="34" charset="0"/>
              </a:rPr>
              <a:t>结论</a:t>
            </a:r>
            <a:endParaRPr lang="en-US" altLang="zh-CN" sz="30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zh-CN" altLang="en-US" sz="3200" dirty="0">
                <a:latin typeface="Calibri" panose="020F0502020204030204" pitchFamily="34" charset="0"/>
              </a:rPr>
              <a:t>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</a:t>
            </a:r>
            <a:endParaRPr lang="en-US" altLang="zh-CN" sz="3200" dirty="0">
              <a:latin typeface="Calibri" panose="020F0502020204030204" pitchFamily="34" charset="0"/>
            </a:endParaRPr>
          </a:p>
          <a:p>
            <a:pPr eaLnBrk="1" hangingPunct="1"/>
            <a:r>
              <a:rPr lang="zh-CN" altLang="en-US" sz="3200" dirty="0">
                <a:latin typeface="Calibri" panose="020F0502020204030204" pitchFamily="34" charset="0"/>
              </a:rPr>
              <a:t>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</a:t>
            </a:r>
            <a:endParaRPr lang="en-US" altLang="zh-CN" sz="3200" dirty="0">
              <a:latin typeface="Calibri" panose="020F0502020204030204" pitchFamily="34" charset="0"/>
            </a:endParaRPr>
          </a:p>
          <a:p>
            <a:pPr eaLnBrk="1" hangingPunct="1"/>
            <a:endParaRPr lang="en-US" altLang="zh-CN" sz="3200" dirty="0">
              <a:latin typeface="Calibri" panose="020F0502020204030204" pitchFamily="34" charset="0"/>
            </a:endParaRPr>
          </a:p>
        </p:txBody>
      </p:sp>
      <p:sp>
        <p:nvSpPr>
          <p:cNvPr id="25607" name="矩形 1"/>
          <p:cNvSpPr/>
          <p:nvPr/>
        </p:nvSpPr>
        <p:spPr>
          <a:xfrm>
            <a:off x="606425" y="8012113"/>
            <a:ext cx="17224375" cy="15700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/>
            <a:r>
              <a:rPr lang="zh-CN" altLang="en-US" sz="4800" b="1" dirty="0">
                <a:solidFill>
                  <a:srgbClr val="FF0000"/>
                </a:solidFill>
                <a:latin typeface="Calibri" panose="020F0502020204030204" pitchFamily="34" charset="0"/>
              </a:rPr>
              <a:t>请勿改变页面大小、不可增加页数，排版样式可以自主修改（正式壁报请删除红字）</a:t>
            </a:r>
            <a:endParaRPr lang="zh-CN" altLang="en-US" sz="4800" b="1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自定义设计方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1605</Words>
  <Application>WPS 演示</Application>
  <PresentationFormat>自定义</PresentationFormat>
  <Paragraphs>21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</vt:i4>
      </vt:variant>
    </vt:vector>
  </HeadingPairs>
  <TitlesOfParts>
    <vt:vector size="12" baseType="lpstr">
      <vt:lpstr>Arial</vt:lpstr>
      <vt:lpstr>宋体</vt:lpstr>
      <vt:lpstr>Wingdings</vt:lpstr>
      <vt:lpstr>Calibri</vt:lpstr>
      <vt:lpstr>等线 Light</vt:lpstr>
      <vt:lpstr>黑体</vt:lpstr>
      <vt:lpstr>微软雅黑</vt:lpstr>
      <vt:lpstr>Arial Unicode MS</vt:lpstr>
      <vt:lpstr>等线</vt:lpstr>
      <vt:lpstr>自定义设计方案</vt:lpstr>
      <vt:lpstr>1_自定义设计方案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Jacky</dc:creator>
  <cp:lastModifiedBy>哒哒哒</cp:lastModifiedBy>
  <cp:revision>50</cp:revision>
  <dcterms:created xsi:type="dcterms:W3CDTF">2012-09-14T09:49:00Z</dcterms:created>
  <dcterms:modified xsi:type="dcterms:W3CDTF">2024-03-21T09:27:09Z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2052-11.8.2.8053</vt:lpwstr>
  </property>
  <property fmtid="{D5CDD505-2E9C-101B-9397-08002B2CF9AE}" pid="3" name="ICV">
    <vt:lpwstr>27FFA09E384240909FDC16818EC4C364</vt:lpwstr>
  </property>
</Properties>
</file>